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2" r:id="rId2"/>
    <p:sldId id="329" r:id="rId3"/>
    <p:sldId id="351" r:id="rId4"/>
    <p:sldId id="332" r:id="rId5"/>
    <p:sldId id="347" r:id="rId6"/>
    <p:sldId id="390" r:id="rId7"/>
    <p:sldId id="391" r:id="rId8"/>
    <p:sldId id="392" r:id="rId9"/>
    <p:sldId id="393" r:id="rId10"/>
    <p:sldId id="335" r:id="rId11"/>
    <p:sldId id="336" r:id="rId12"/>
    <p:sldId id="352" r:id="rId13"/>
    <p:sldId id="338" r:id="rId14"/>
    <p:sldId id="339" r:id="rId15"/>
    <p:sldId id="311" r:id="rId16"/>
    <p:sldId id="357" r:id="rId17"/>
    <p:sldId id="312" r:id="rId18"/>
    <p:sldId id="274" r:id="rId19"/>
    <p:sldId id="353" r:id="rId20"/>
    <p:sldId id="394" r:id="rId21"/>
    <p:sldId id="354" r:id="rId22"/>
    <p:sldId id="283" r:id="rId23"/>
    <p:sldId id="361" r:id="rId24"/>
    <p:sldId id="342" r:id="rId25"/>
    <p:sldId id="341" r:id="rId26"/>
    <p:sldId id="343" r:id="rId27"/>
    <p:sldId id="344" r:id="rId28"/>
    <p:sldId id="345" r:id="rId29"/>
    <p:sldId id="346" r:id="rId30"/>
    <p:sldId id="355" r:id="rId31"/>
    <p:sldId id="333" r:id="rId32"/>
    <p:sldId id="356" r:id="rId33"/>
    <p:sldId id="359" r:id="rId34"/>
    <p:sldId id="368" r:id="rId35"/>
    <p:sldId id="395" r:id="rId36"/>
    <p:sldId id="360" r:id="rId37"/>
    <p:sldId id="316" r:id="rId38"/>
    <p:sldId id="31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B0384-AFC7-4B47-A254-702E901EDF61}" v="18" dt="2025-10-19T21:39:44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15043-EC9C-954F-BC00-676114679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8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15043-EC9C-954F-BC00-676114679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8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86697" y="16410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steps of a good man are ordered by the Lord, and He delights in his way.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Psalm 37:23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10 The Steps Of A Good Man copy">
            <a:hlinkClick r:id="" action="ppaction://media"/>
            <a:extLst>
              <a:ext uri="{FF2B5EF4-FFF2-40B4-BE49-F238E27FC236}">
                <a16:creationId xmlns:a16="http://schemas.microsoft.com/office/drawing/2014/main" id="{B5D556BB-9115-3F64-EDC9-12C90770A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22171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follow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2632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7B4A1-89C7-0FA4-E80F-B69F134F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6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0C5FF-BEB2-4302-0F1A-667C4EF14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14452" y="0"/>
            <a:ext cx="7763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5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DD772-1D37-F8AF-7E44-8F20B2D05C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81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9516F-1C64-873B-6722-860A32221B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45682"/>
            <a:ext cx="12202890" cy="57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2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7AF9E-1258-2EB7-7678-C27589CFC2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645" y="0"/>
            <a:ext cx="8944709" cy="68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0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A0368-5958-9C07-0C7C-8F62823253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7678" y="0"/>
            <a:ext cx="943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50B42-089C-C722-F61A-5F18B4E94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3692" y="0"/>
            <a:ext cx="9964615" cy="68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1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6B9C7-EC9B-FB14-0357-40E2BD5357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6431" y="0"/>
            <a:ext cx="9519138" cy="68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22171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follow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126282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22171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follow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5885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861363" y="1857941"/>
            <a:ext cx="8647912" cy="428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big, big “hello”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all my friends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so glad to see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you are here this Sabbath 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wave, wave my hands,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 you a smile.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 glad you’ve joined us for a little while.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A Big Hello copy">
            <a:hlinkClick r:id="" action="ppaction://media"/>
            <a:extLst>
              <a:ext uri="{FF2B5EF4-FFF2-40B4-BE49-F238E27FC236}">
                <a16:creationId xmlns:a16="http://schemas.microsoft.com/office/drawing/2014/main" id="{84DEA1F2-2B26-FBFD-44EF-652034703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A7F0-55E2-CB91-BFF0-CE987EAD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4194-5285-0A68-4304-E9D8DFE06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B2FEEB-9BA6-8BCE-31B7-F768EC66BB2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A7556C-1D0A-D890-6876-845AA4959278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202781-0C47-C4BB-63F2-03FCD229B5AE}"/>
              </a:ext>
            </a:extLst>
          </p:cNvPr>
          <p:cNvSpPr txBox="1">
            <a:spLocks/>
          </p:cNvSpPr>
          <p:nvPr/>
        </p:nvSpPr>
        <p:spPr>
          <a:xfrm>
            <a:off x="988459" y="1805027"/>
            <a:ext cx="7452158" cy="440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talk to God,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elcome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Him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so happy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always hear us when we pray.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Closing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love that You’re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us near.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C5946-6CB3-0507-575E-E2F338C4883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 Big Hello”  by Carolin Schmitz.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79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46202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1063</Words>
  <Application>Microsoft Macintosh PowerPoint</Application>
  <PresentationFormat>Widescreen</PresentationFormat>
  <Paragraphs>292</Paragraphs>
  <Slides>38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A Big Hello</vt:lpstr>
      <vt:lpstr>A Big Hello</vt:lpstr>
      <vt:lpstr>God’s Big Family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2025-10-19T21:40:29Z</dcterms:modified>
</cp:coreProperties>
</file>